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829" y="990599"/>
            <a:ext cx="5015611" cy="297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736080" y="1090294"/>
            <a:ext cx="571500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278379" y="1288414"/>
            <a:ext cx="5017516" cy="268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3625" y="1895474"/>
            <a:ext cx="5020691" cy="271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3625" y="4959095"/>
            <a:ext cx="5019040" cy="532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3625" y="6328663"/>
            <a:ext cx="5021199" cy="2736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228840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915" y="990599"/>
            <a:ext cx="5375148" cy="289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97191" y="4725034"/>
            <a:ext cx="5286375" cy="1462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35495" y="6526402"/>
            <a:ext cx="5656580" cy="160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650" y="990599"/>
            <a:ext cx="5400675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3625" y="4418964"/>
            <a:ext cx="5020310" cy="258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3625" y="7337425"/>
            <a:ext cx="5021072" cy="753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1404" y="990599"/>
            <a:ext cx="3741420" cy="2918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54325" y="4247514"/>
            <a:ext cx="323087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625" y="990599"/>
            <a:ext cx="5020691" cy="2998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06825" y="5824727"/>
            <a:ext cx="2282190" cy="38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23822" y="6205092"/>
            <a:ext cx="5655309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28840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5053" y="990599"/>
            <a:ext cx="5383276" cy="1878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33805" y="3706494"/>
            <a:ext cx="5489067" cy="1938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33805" y="7539481"/>
            <a:ext cx="6025515" cy="1622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28840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805" y="990599"/>
            <a:ext cx="5573903" cy="190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33805" y="3232784"/>
            <a:ext cx="4978781" cy="2063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33805" y="6163055"/>
            <a:ext cx="5848223" cy="1357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3625" y="8358251"/>
            <a:ext cx="5021199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127" y="990599"/>
            <a:ext cx="3817239" cy="3617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6082" y="5445759"/>
            <a:ext cx="5299329" cy="1596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60755" y="7879588"/>
            <a:ext cx="5131943" cy="1058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1605" y="990599"/>
            <a:ext cx="1362075" cy="364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82390" y="1002029"/>
            <a:ext cx="1280922" cy="353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31850" y="2192654"/>
            <a:ext cx="5260975" cy="2062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20825" y="4255769"/>
            <a:ext cx="4567174" cy="2422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975" y="7515732"/>
            <a:ext cx="5273167" cy="766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975" y="8620632"/>
            <a:ext cx="5274310" cy="3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0032" y="990599"/>
            <a:ext cx="3531997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975" y="1146174"/>
            <a:ext cx="5271897" cy="121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975" y="2876549"/>
            <a:ext cx="5273929" cy="564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5975" y="4278629"/>
            <a:ext cx="5265674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3625" y="5484367"/>
            <a:ext cx="5020183" cy="839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62050" y="6323837"/>
            <a:ext cx="2514600" cy="1280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990599"/>
            <a:ext cx="5314315" cy="2547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15925" y="4874767"/>
            <a:ext cx="5671947" cy="310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3625" y="8814320"/>
            <a:ext cx="5017516" cy="639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75" y="1489709"/>
            <a:ext cx="5352669" cy="2750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77544" y="5077332"/>
            <a:ext cx="5415026" cy="274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9372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9371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52043" y="361187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0331" y="332993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2461" y="304799"/>
            <a:ext cx="0" cy="10084003"/>
          </a:xfrm>
          <a:custGeom>
            <a:avLst/>
            <a:gdLst/>
            <a:ahLst/>
            <a:cxnLst/>
            <a:rect l="l" t="t" r="r" b="b"/>
            <a:pathLst>
              <a:path w="0" h="10084003">
                <a:moveTo>
                  <a:pt x="0" y="0"/>
                </a:moveTo>
                <a:lnTo>
                  <a:pt x="0" y="1008400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1188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00645" y="370280"/>
            <a:ext cx="0" cy="9952990"/>
          </a:xfrm>
          <a:custGeom>
            <a:avLst/>
            <a:gdLst/>
            <a:ahLst/>
            <a:cxnLst/>
            <a:rect l="l" t="t" r="r" b="b"/>
            <a:pathLst>
              <a:path w="0" h="9952990">
                <a:moveTo>
                  <a:pt x="0" y="0"/>
                </a:moveTo>
                <a:lnTo>
                  <a:pt x="0" y="995299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4230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2043" y="10332415"/>
            <a:ext cx="6857746" cy="0"/>
          </a:xfrm>
          <a:custGeom>
            <a:avLst/>
            <a:gdLst/>
            <a:ahLst/>
            <a:cxnLst/>
            <a:rect l="l" t="t" r="r" b="b"/>
            <a:pathLst>
              <a:path w="6857746" h="0">
                <a:moveTo>
                  <a:pt x="0" y="0"/>
                </a:moveTo>
                <a:lnTo>
                  <a:pt x="6857746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70331" y="10360608"/>
            <a:ext cx="6821170" cy="0"/>
          </a:xfrm>
          <a:custGeom>
            <a:avLst/>
            <a:gdLst/>
            <a:ahLst/>
            <a:cxnLst/>
            <a:rect l="l" t="t" r="r" b="b"/>
            <a:pathLst>
              <a:path w="6821170" h="0">
                <a:moveTo>
                  <a:pt x="0" y="0"/>
                </a:moveTo>
                <a:lnTo>
                  <a:pt x="682117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2018-11-13T09:34:37Z</dcterms:created>
  <dcterms:modified xsi:type="dcterms:W3CDTF">2018-11-13T09:34:37Z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